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8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Roboto Black" panose="02000000000000000000" pitchFamily="2" charset="0"/>
      <p:bold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56A9EA-F627-415E-BE15-95AF4DAC2EFF}" v="20" dt="2021-10-28T12:16:39.397"/>
  </p1510:revLst>
</p1510:revInfo>
</file>

<file path=ppt/tableStyles.xml><?xml version="1.0" encoding="utf-8"?>
<a:tblStyleLst xmlns:a="http://schemas.openxmlformats.org/drawingml/2006/main" def="{97D15F3E-888E-453C-B2D2-611F70E3B479}">
  <a:tblStyle styleId="{97D15F3E-888E-453C-B2D2-611F70E3B4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60"/>
  </p:normalViewPr>
  <p:slideViewPr>
    <p:cSldViewPr snapToGrid="0">
      <p:cViewPr>
        <p:scale>
          <a:sx n="92" d="100"/>
          <a:sy n="92" d="100"/>
        </p:scale>
        <p:origin x="1292" y="1164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inesh Patel" userId="85a304e2b8cbf685" providerId="LiveId" clId="{7F56A9EA-F627-415E-BE15-95AF4DAC2EFF}"/>
    <pc:docChg chg="undo custSel addSld modSld sldOrd">
      <pc:chgData name="Nainesh Patel" userId="85a304e2b8cbf685" providerId="LiveId" clId="{7F56A9EA-F627-415E-BE15-95AF4DAC2EFF}" dt="2021-10-28T12:17:04.106" v="3071" actId="14100"/>
      <pc:docMkLst>
        <pc:docMk/>
      </pc:docMkLst>
      <pc:sldChg chg="addSp modSp mod">
        <pc:chgData name="Nainesh Patel" userId="85a304e2b8cbf685" providerId="LiveId" clId="{7F56A9EA-F627-415E-BE15-95AF4DAC2EFF}" dt="2021-10-28T12:17:04.106" v="3071" actId="14100"/>
        <pc:sldMkLst>
          <pc:docMk/>
          <pc:sldMk cId="0" sldId="259"/>
        </pc:sldMkLst>
        <pc:spChg chg="mod">
          <ac:chgData name="Nainesh Patel" userId="85a304e2b8cbf685" providerId="LiveId" clId="{7F56A9EA-F627-415E-BE15-95AF4DAC2EFF}" dt="2021-10-28T12:16:23.338" v="3065" actId="20577"/>
          <ac:spMkLst>
            <pc:docMk/>
            <pc:sldMk cId="0" sldId="259"/>
            <ac:spMk id="1057" creationId="{00000000-0000-0000-0000-000000000000}"/>
          </ac:spMkLst>
        </pc:spChg>
        <pc:spChg chg="mod">
          <ac:chgData name="Nainesh Patel" userId="85a304e2b8cbf685" providerId="LiveId" clId="{7F56A9EA-F627-415E-BE15-95AF4DAC2EFF}" dt="2021-10-25T06:01:09.575" v="94" actId="20577"/>
          <ac:spMkLst>
            <pc:docMk/>
            <pc:sldMk cId="0" sldId="259"/>
            <ac:spMk id="1058" creationId="{00000000-0000-0000-0000-000000000000}"/>
          </ac:spMkLst>
        </pc:spChg>
        <pc:picChg chg="add mod">
          <ac:chgData name="Nainesh Patel" userId="85a304e2b8cbf685" providerId="LiveId" clId="{7F56A9EA-F627-415E-BE15-95AF4DAC2EFF}" dt="2021-10-28T12:17:04.106" v="3071" actId="14100"/>
          <ac:picMkLst>
            <pc:docMk/>
            <pc:sldMk cId="0" sldId="259"/>
            <ac:picMk id="3" creationId="{96882EF3-F5D4-4879-BBAC-409A4F73FB68}"/>
          </ac:picMkLst>
        </pc:picChg>
      </pc:sldChg>
      <pc:sldChg chg="modSp mod">
        <pc:chgData name="Nainesh Patel" userId="85a304e2b8cbf685" providerId="LiveId" clId="{7F56A9EA-F627-415E-BE15-95AF4DAC2EFF}" dt="2021-10-25T06:11:11.438" v="179" actId="20577"/>
        <pc:sldMkLst>
          <pc:docMk/>
          <pc:sldMk cId="0" sldId="261"/>
        </pc:sldMkLst>
        <pc:graphicFrameChg chg="mod modGraphic">
          <ac:chgData name="Nainesh Patel" userId="85a304e2b8cbf685" providerId="LiveId" clId="{7F56A9EA-F627-415E-BE15-95AF4DAC2EFF}" dt="2021-10-25T06:11:11.438" v="179" actId="20577"/>
          <ac:graphicFrameMkLst>
            <pc:docMk/>
            <pc:sldMk cId="0" sldId="261"/>
            <ac:graphicFrameMk id="1076" creationId="{00000000-0000-0000-0000-000000000000}"/>
          </ac:graphicFrameMkLst>
        </pc:graphicFrameChg>
      </pc:sldChg>
      <pc:sldChg chg="modSp mod">
        <pc:chgData name="Nainesh Patel" userId="85a304e2b8cbf685" providerId="LiveId" clId="{7F56A9EA-F627-415E-BE15-95AF4DAC2EFF}" dt="2021-10-25T06:36:41.080" v="663" actId="20577"/>
        <pc:sldMkLst>
          <pc:docMk/>
          <pc:sldMk cId="0" sldId="262"/>
        </pc:sldMkLst>
        <pc:graphicFrameChg chg="mod modGraphic">
          <ac:chgData name="Nainesh Patel" userId="85a304e2b8cbf685" providerId="LiveId" clId="{7F56A9EA-F627-415E-BE15-95AF4DAC2EFF}" dt="2021-10-25T06:36:41.080" v="663" actId="20577"/>
          <ac:graphicFrameMkLst>
            <pc:docMk/>
            <pc:sldMk cId="0" sldId="262"/>
            <ac:graphicFrameMk id="1084" creationId="{00000000-0000-0000-0000-000000000000}"/>
          </ac:graphicFrameMkLst>
        </pc:graphicFrameChg>
      </pc:sldChg>
      <pc:sldChg chg="addSp modSp mod">
        <pc:chgData name="Nainesh Patel" userId="85a304e2b8cbf685" providerId="LiveId" clId="{7F56A9EA-F627-415E-BE15-95AF4DAC2EFF}" dt="2021-10-25T07:02:56.097" v="789" actId="20577"/>
        <pc:sldMkLst>
          <pc:docMk/>
          <pc:sldMk cId="0" sldId="263"/>
        </pc:sldMkLst>
        <pc:spChg chg="mod">
          <ac:chgData name="Nainesh Patel" userId="85a304e2b8cbf685" providerId="LiveId" clId="{7F56A9EA-F627-415E-BE15-95AF4DAC2EFF}" dt="2021-10-25T06:38:29.875" v="664"/>
          <ac:spMkLst>
            <pc:docMk/>
            <pc:sldMk cId="0" sldId="263"/>
            <ac:spMk id="1089" creationId="{00000000-0000-0000-0000-000000000000}"/>
          </ac:spMkLst>
        </pc:spChg>
        <pc:spChg chg="mod">
          <ac:chgData name="Nainesh Patel" userId="85a304e2b8cbf685" providerId="LiveId" clId="{7F56A9EA-F627-415E-BE15-95AF4DAC2EFF}" dt="2021-10-25T07:02:56.097" v="789" actId="20577"/>
          <ac:spMkLst>
            <pc:docMk/>
            <pc:sldMk cId="0" sldId="263"/>
            <ac:spMk id="1092" creationId="{00000000-0000-0000-0000-000000000000}"/>
          </ac:spMkLst>
        </pc:spChg>
        <pc:spChg chg="mod">
          <ac:chgData name="Nainesh Patel" userId="85a304e2b8cbf685" providerId="LiveId" clId="{7F56A9EA-F627-415E-BE15-95AF4DAC2EFF}" dt="2021-10-25T06:39:17.488" v="669" actId="20577"/>
          <ac:spMkLst>
            <pc:docMk/>
            <pc:sldMk cId="0" sldId="263"/>
            <ac:spMk id="1100" creationId="{00000000-0000-0000-0000-000000000000}"/>
          </ac:spMkLst>
        </pc:spChg>
        <pc:spChg chg="mod">
          <ac:chgData name="Nainesh Patel" userId="85a304e2b8cbf685" providerId="LiveId" clId="{7F56A9EA-F627-415E-BE15-95AF4DAC2EFF}" dt="2021-10-25T06:40:33.538" v="674" actId="14100"/>
          <ac:spMkLst>
            <pc:docMk/>
            <pc:sldMk cId="0" sldId="263"/>
            <ac:spMk id="1105" creationId="{00000000-0000-0000-0000-000000000000}"/>
          </ac:spMkLst>
        </pc:spChg>
        <pc:picChg chg="add mod">
          <ac:chgData name="Nainesh Patel" userId="85a304e2b8cbf685" providerId="LiveId" clId="{7F56A9EA-F627-415E-BE15-95AF4DAC2EFF}" dt="2021-10-25T06:41:20.716" v="679" actId="1076"/>
          <ac:picMkLst>
            <pc:docMk/>
            <pc:sldMk cId="0" sldId="263"/>
            <ac:picMk id="3" creationId="{F7A57726-B8D5-49DC-89B6-4239DD30637B}"/>
          </ac:picMkLst>
        </pc:picChg>
        <pc:picChg chg="add mod">
          <ac:chgData name="Nainesh Patel" userId="85a304e2b8cbf685" providerId="LiveId" clId="{7F56A9EA-F627-415E-BE15-95AF4DAC2EFF}" dt="2021-10-25T06:46:14.962" v="688" actId="14100"/>
          <ac:picMkLst>
            <pc:docMk/>
            <pc:sldMk cId="0" sldId="263"/>
            <ac:picMk id="5" creationId="{A2F251D2-2D9C-412F-8751-16FE73F846BB}"/>
          </ac:picMkLst>
        </pc:picChg>
      </pc:sldChg>
      <pc:sldChg chg="addSp delSp modSp mod">
        <pc:chgData name="Nainesh Patel" userId="85a304e2b8cbf685" providerId="LiveId" clId="{7F56A9EA-F627-415E-BE15-95AF4DAC2EFF}" dt="2021-10-28T07:50:37.555" v="1352" actId="14100"/>
        <pc:sldMkLst>
          <pc:docMk/>
          <pc:sldMk cId="0" sldId="264"/>
        </pc:sldMkLst>
        <pc:spChg chg="mod">
          <ac:chgData name="Nainesh Patel" userId="85a304e2b8cbf685" providerId="LiveId" clId="{7F56A9EA-F627-415E-BE15-95AF4DAC2EFF}" dt="2021-10-28T07:26:47.984" v="854" actId="20577"/>
          <ac:spMkLst>
            <pc:docMk/>
            <pc:sldMk cId="0" sldId="264"/>
            <ac:spMk id="1110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7:44:12.267" v="1313" actId="1076"/>
          <ac:spMkLst>
            <pc:docMk/>
            <pc:sldMk cId="0" sldId="264"/>
            <ac:spMk id="1112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7:44:04.630" v="1312" actId="1076"/>
          <ac:spMkLst>
            <pc:docMk/>
            <pc:sldMk cId="0" sldId="264"/>
            <ac:spMk id="1113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7:42:32.540" v="1299" actId="688"/>
          <ac:spMkLst>
            <pc:docMk/>
            <pc:sldMk cId="0" sldId="264"/>
            <ac:spMk id="1118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7:44:24.669" v="1315" actId="1076"/>
          <ac:spMkLst>
            <pc:docMk/>
            <pc:sldMk cId="0" sldId="264"/>
            <ac:spMk id="1120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7:44:34.600" v="1316" actId="1076"/>
          <ac:spMkLst>
            <pc:docMk/>
            <pc:sldMk cId="0" sldId="264"/>
            <ac:spMk id="1121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7:46:08.673" v="1323" actId="1076"/>
          <ac:spMkLst>
            <pc:docMk/>
            <pc:sldMk cId="0" sldId="264"/>
            <ac:spMk id="1125" creationId="{00000000-0000-0000-0000-000000000000}"/>
          </ac:spMkLst>
        </pc:spChg>
        <pc:spChg chg="del mod">
          <ac:chgData name="Nainesh Patel" userId="85a304e2b8cbf685" providerId="LiveId" clId="{7F56A9EA-F627-415E-BE15-95AF4DAC2EFF}" dt="2021-10-28T07:45:08.675" v="1321" actId="478"/>
          <ac:spMkLst>
            <pc:docMk/>
            <pc:sldMk cId="0" sldId="264"/>
            <ac:spMk id="1126" creationId="{00000000-0000-0000-0000-000000000000}"/>
          </ac:spMkLst>
        </pc:spChg>
        <pc:grpChg chg="mod">
          <ac:chgData name="Nainesh Patel" userId="85a304e2b8cbf685" providerId="LiveId" clId="{7F56A9EA-F627-415E-BE15-95AF4DAC2EFF}" dt="2021-10-28T07:43:56.890" v="1311" actId="1076"/>
          <ac:grpSpMkLst>
            <pc:docMk/>
            <pc:sldMk cId="0" sldId="264"/>
            <ac:grpSpMk id="1114" creationId="{00000000-0000-0000-0000-000000000000}"/>
          </ac:grpSpMkLst>
        </pc:grpChg>
        <pc:grpChg chg="mod">
          <ac:chgData name="Nainesh Patel" userId="85a304e2b8cbf685" providerId="LiveId" clId="{7F56A9EA-F627-415E-BE15-95AF4DAC2EFF}" dt="2021-10-28T07:44:21.262" v="1314" actId="1076"/>
          <ac:grpSpMkLst>
            <pc:docMk/>
            <pc:sldMk cId="0" sldId="264"/>
            <ac:grpSpMk id="1117" creationId="{00000000-0000-0000-0000-000000000000}"/>
          </ac:grpSpMkLst>
        </pc:grpChg>
        <pc:grpChg chg="mod">
          <ac:chgData name="Nainesh Patel" userId="85a304e2b8cbf685" providerId="LiveId" clId="{7F56A9EA-F627-415E-BE15-95AF4DAC2EFF}" dt="2021-10-28T07:44:47.424" v="1317" actId="1076"/>
          <ac:grpSpMkLst>
            <pc:docMk/>
            <pc:sldMk cId="0" sldId="264"/>
            <ac:grpSpMk id="1122" creationId="{00000000-0000-0000-0000-000000000000}"/>
          </ac:grpSpMkLst>
        </pc:grpChg>
        <pc:picChg chg="add mod">
          <ac:chgData name="Nainesh Patel" userId="85a304e2b8cbf685" providerId="LiveId" clId="{7F56A9EA-F627-415E-BE15-95AF4DAC2EFF}" dt="2021-10-28T07:49:55.620" v="1346" actId="1076"/>
          <ac:picMkLst>
            <pc:docMk/>
            <pc:sldMk cId="0" sldId="264"/>
            <ac:picMk id="3" creationId="{A794475C-75B3-479C-83D0-112DEEDC5272}"/>
          </ac:picMkLst>
        </pc:picChg>
        <pc:picChg chg="add mod">
          <ac:chgData name="Nainesh Patel" userId="85a304e2b8cbf685" providerId="LiveId" clId="{7F56A9EA-F627-415E-BE15-95AF4DAC2EFF}" dt="2021-10-28T07:49:51.106" v="1345" actId="1076"/>
          <ac:picMkLst>
            <pc:docMk/>
            <pc:sldMk cId="0" sldId="264"/>
            <ac:picMk id="5" creationId="{E94F31D9-FE2F-4D30-B89E-01190EE0249F}"/>
          </ac:picMkLst>
        </pc:picChg>
        <pc:picChg chg="add mod">
          <ac:chgData name="Nainesh Patel" userId="85a304e2b8cbf685" providerId="LiveId" clId="{7F56A9EA-F627-415E-BE15-95AF4DAC2EFF}" dt="2021-10-28T07:50:37.555" v="1352" actId="14100"/>
          <ac:picMkLst>
            <pc:docMk/>
            <pc:sldMk cId="0" sldId="264"/>
            <ac:picMk id="7" creationId="{B512F231-E04F-4A4A-A845-460D43C38E4E}"/>
          </ac:picMkLst>
        </pc:picChg>
        <pc:picChg chg="add mod">
          <ac:chgData name="Nainesh Patel" userId="85a304e2b8cbf685" providerId="LiveId" clId="{7F56A9EA-F627-415E-BE15-95AF4DAC2EFF}" dt="2021-10-28T07:50:26.607" v="1350" actId="14100"/>
          <ac:picMkLst>
            <pc:docMk/>
            <pc:sldMk cId="0" sldId="264"/>
            <ac:picMk id="9" creationId="{5B1B894C-4013-4413-BF8F-C3681F2C1AC0}"/>
          </ac:picMkLst>
        </pc:picChg>
      </pc:sldChg>
      <pc:sldChg chg="addSp modSp mod">
        <pc:chgData name="Nainesh Patel" userId="85a304e2b8cbf685" providerId="LiveId" clId="{7F56A9EA-F627-415E-BE15-95AF4DAC2EFF}" dt="2021-10-28T12:04:33.862" v="3058" actId="20577"/>
        <pc:sldMkLst>
          <pc:docMk/>
          <pc:sldMk cId="0" sldId="265"/>
        </pc:sldMkLst>
        <pc:spChg chg="mod">
          <ac:chgData name="Nainesh Patel" userId="85a304e2b8cbf685" providerId="LiveId" clId="{7F56A9EA-F627-415E-BE15-95AF4DAC2EFF}" dt="2021-10-28T12:04:33.862" v="3058" actId="20577"/>
          <ac:spMkLst>
            <pc:docMk/>
            <pc:sldMk cId="0" sldId="265"/>
            <ac:spMk id="1131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9:28:29.953" v="1692" actId="1076"/>
          <ac:spMkLst>
            <pc:docMk/>
            <pc:sldMk cId="0" sldId="265"/>
            <ac:spMk id="1133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9:28:24.807" v="1691" actId="1076"/>
          <ac:spMkLst>
            <pc:docMk/>
            <pc:sldMk cId="0" sldId="265"/>
            <ac:spMk id="1134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9:28:49.165" v="1695" actId="1076"/>
          <ac:spMkLst>
            <pc:docMk/>
            <pc:sldMk cId="0" sldId="265"/>
            <ac:spMk id="1141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9:28:43.101" v="1694" actId="1076"/>
          <ac:spMkLst>
            <pc:docMk/>
            <pc:sldMk cId="0" sldId="265"/>
            <ac:spMk id="1142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9:27:03.986" v="1684" actId="20577"/>
          <ac:spMkLst>
            <pc:docMk/>
            <pc:sldMk cId="0" sldId="265"/>
            <ac:spMk id="1147" creationId="{00000000-0000-0000-0000-000000000000}"/>
          </ac:spMkLst>
        </pc:spChg>
        <pc:grpChg chg="mod">
          <ac:chgData name="Nainesh Patel" userId="85a304e2b8cbf685" providerId="LiveId" clId="{7F56A9EA-F627-415E-BE15-95AF4DAC2EFF}" dt="2021-10-28T09:28:33.293" v="1693" actId="1076"/>
          <ac:grpSpMkLst>
            <pc:docMk/>
            <pc:sldMk cId="0" sldId="265"/>
            <ac:grpSpMk id="1138" creationId="{00000000-0000-0000-0000-000000000000}"/>
          </ac:grpSpMkLst>
        </pc:grpChg>
        <pc:picChg chg="add mod">
          <ac:chgData name="Nainesh Patel" userId="85a304e2b8cbf685" providerId="LiveId" clId="{7F56A9EA-F627-415E-BE15-95AF4DAC2EFF}" dt="2021-10-28T09:28:56.038" v="1696" actId="1076"/>
          <ac:picMkLst>
            <pc:docMk/>
            <pc:sldMk cId="0" sldId="265"/>
            <ac:picMk id="3" creationId="{B23643C3-E5DC-4AC1-AD69-BB4465DA5747}"/>
          </ac:picMkLst>
        </pc:picChg>
        <pc:picChg chg="add mod">
          <ac:chgData name="Nainesh Patel" userId="85a304e2b8cbf685" providerId="LiveId" clId="{7F56A9EA-F627-415E-BE15-95AF4DAC2EFF}" dt="2021-10-28T09:41:07.335" v="1710" actId="1076"/>
          <ac:picMkLst>
            <pc:docMk/>
            <pc:sldMk cId="0" sldId="265"/>
            <ac:picMk id="5" creationId="{B7DB3C1E-78E5-4769-AA54-E4278564D7CF}"/>
          </ac:picMkLst>
        </pc:picChg>
        <pc:picChg chg="add mod">
          <ac:chgData name="Nainesh Patel" userId="85a304e2b8cbf685" providerId="LiveId" clId="{7F56A9EA-F627-415E-BE15-95AF4DAC2EFF}" dt="2021-10-28T09:32:14.963" v="1707" actId="1076"/>
          <ac:picMkLst>
            <pc:docMk/>
            <pc:sldMk cId="0" sldId="265"/>
            <ac:picMk id="7" creationId="{EB832B0A-3C78-4E00-AEA9-73F80C6936A0}"/>
          </ac:picMkLst>
        </pc:picChg>
      </pc:sldChg>
      <pc:sldChg chg="modNotes">
        <pc:chgData name="Nainesh Patel" userId="85a304e2b8cbf685" providerId="LiveId" clId="{7F56A9EA-F627-415E-BE15-95AF4DAC2EFF}" dt="2021-10-28T04:09:51.990" v="790"/>
        <pc:sldMkLst>
          <pc:docMk/>
          <pc:sldMk cId="0" sldId="266"/>
        </pc:sldMkLst>
      </pc:sldChg>
      <pc:sldChg chg="addSp delSp modSp mod ord">
        <pc:chgData name="Nainesh Patel" userId="85a304e2b8cbf685" providerId="LiveId" clId="{7F56A9EA-F627-415E-BE15-95AF4DAC2EFF}" dt="2021-10-28T12:16:08.720" v="3060"/>
        <pc:sldMkLst>
          <pc:docMk/>
          <pc:sldMk cId="0" sldId="267"/>
        </pc:sldMkLst>
        <pc:spChg chg="add del mod">
          <ac:chgData name="Nainesh Patel" userId="85a304e2b8cbf685" providerId="LiveId" clId="{7F56A9EA-F627-415E-BE15-95AF4DAC2EFF}" dt="2021-10-28T10:01:41.155" v="1723" actId="478"/>
          <ac:spMkLst>
            <pc:docMk/>
            <pc:sldMk cId="0" sldId="267"/>
            <ac:spMk id="5" creationId="{DDAA1694-8163-4C56-AA97-6E8080773E5B}"/>
          </ac:spMkLst>
        </pc:spChg>
        <pc:spChg chg="del mod">
          <ac:chgData name="Nainesh Patel" userId="85a304e2b8cbf685" providerId="LiveId" clId="{7F56A9EA-F627-415E-BE15-95AF4DAC2EFF}" dt="2021-10-28T10:01:19.477" v="1722" actId="478"/>
          <ac:spMkLst>
            <pc:docMk/>
            <pc:sldMk cId="0" sldId="267"/>
            <ac:spMk id="1160" creationId="{00000000-0000-0000-0000-000000000000}"/>
          </ac:spMkLst>
        </pc:spChg>
        <pc:spChg chg="del">
          <ac:chgData name="Nainesh Patel" userId="85a304e2b8cbf685" providerId="LiveId" clId="{7F56A9EA-F627-415E-BE15-95AF4DAC2EFF}" dt="2021-10-28T10:01:01.810" v="1718" actId="478"/>
          <ac:spMkLst>
            <pc:docMk/>
            <pc:sldMk cId="0" sldId="267"/>
            <ac:spMk id="1162" creationId="{00000000-0000-0000-0000-000000000000}"/>
          </ac:spMkLst>
        </pc:spChg>
        <pc:spChg chg="mod">
          <ac:chgData name="Nainesh Patel" userId="85a304e2b8cbf685" providerId="LiveId" clId="{7F56A9EA-F627-415E-BE15-95AF4DAC2EFF}" dt="2021-10-28T10:10:22.742" v="1857" actId="20577"/>
          <ac:spMkLst>
            <pc:docMk/>
            <pc:sldMk cId="0" sldId="267"/>
            <ac:spMk id="1163" creationId="{00000000-0000-0000-0000-000000000000}"/>
          </ac:spMkLst>
        </pc:spChg>
        <pc:picChg chg="add mod">
          <ac:chgData name="Nainesh Patel" userId="85a304e2b8cbf685" providerId="LiveId" clId="{7F56A9EA-F627-415E-BE15-95AF4DAC2EFF}" dt="2021-10-28T10:00:57.543" v="1717" actId="1076"/>
          <ac:picMkLst>
            <pc:docMk/>
            <pc:sldMk cId="0" sldId="267"/>
            <ac:picMk id="3" creationId="{5A6AECA5-2654-42C9-8275-90506D8C0845}"/>
          </ac:picMkLst>
        </pc:picChg>
        <pc:picChg chg="mod">
          <ac:chgData name="Nainesh Patel" userId="85a304e2b8cbf685" providerId="LiveId" clId="{7F56A9EA-F627-415E-BE15-95AF4DAC2EFF}" dt="2021-10-28T10:01:48.571" v="1724" actId="1076"/>
          <ac:picMkLst>
            <pc:docMk/>
            <pc:sldMk cId="0" sldId="267"/>
            <ac:picMk id="1164" creationId="{00000000-0000-0000-0000-000000000000}"/>
          </ac:picMkLst>
        </pc:picChg>
      </pc:sldChg>
      <pc:sldChg chg="addSp delSp modSp mod">
        <pc:chgData name="Nainesh Patel" userId="85a304e2b8cbf685" providerId="LiveId" clId="{7F56A9EA-F627-415E-BE15-95AF4DAC2EFF}" dt="2021-10-28T10:34:54.241" v="2093" actId="20577"/>
        <pc:sldMkLst>
          <pc:docMk/>
          <pc:sldMk cId="0" sldId="268"/>
        </pc:sldMkLst>
        <pc:spChg chg="add del mod">
          <ac:chgData name="Nainesh Patel" userId="85a304e2b8cbf685" providerId="LiveId" clId="{7F56A9EA-F627-415E-BE15-95AF4DAC2EFF}" dt="2021-10-28T10:28:00.075" v="1865" actId="478"/>
          <ac:spMkLst>
            <pc:docMk/>
            <pc:sldMk cId="0" sldId="268"/>
            <ac:spMk id="5" creationId="{2E17031A-CF59-4E17-AA9A-51215BA3C20F}"/>
          </ac:spMkLst>
        </pc:spChg>
        <pc:spChg chg="del mod">
          <ac:chgData name="Nainesh Patel" userId="85a304e2b8cbf685" providerId="LiveId" clId="{7F56A9EA-F627-415E-BE15-95AF4DAC2EFF}" dt="2021-10-28T10:27:54.169" v="1864" actId="478"/>
          <ac:spMkLst>
            <pc:docMk/>
            <pc:sldMk cId="0" sldId="268"/>
            <ac:spMk id="1170" creationId="{00000000-0000-0000-0000-000000000000}"/>
          </ac:spMkLst>
        </pc:spChg>
        <pc:spChg chg="del">
          <ac:chgData name="Nainesh Patel" userId="85a304e2b8cbf685" providerId="LiveId" clId="{7F56A9EA-F627-415E-BE15-95AF4DAC2EFF}" dt="2021-10-28T10:27:26.300" v="1858" actId="478"/>
          <ac:spMkLst>
            <pc:docMk/>
            <pc:sldMk cId="0" sldId="268"/>
            <ac:spMk id="1172" creationId="{00000000-0000-0000-0000-000000000000}"/>
          </ac:spMkLst>
        </pc:spChg>
        <pc:spChg chg="mod">
          <ac:chgData name="Nainesh Patel" userId="85a304e2b8cbf685" providerId="LiveId" clId="{7F56A9EA-F627-415E-BE15-95AF4DAC2EFF}" dt="2021-10-28T10:34:54.241" v="2093" actId="20577"/>
          <ac:spMkLst>
            <pc:docMk/>
            <pc:sldMk cId="0" sldId="268"/>
            <ac:spMk id="1173" creationId="{00000000-0000-0000-0000-000000000000}"/>
          </ac:spMkLst>
        </pc:spChg>
        <pc:picChg chg="add mod">
          <ac:chgData name="Nainesh Patel" userId="85a304e2b8cbf685" providerId="LiveId" clId="{7F56A9EA-F627-415E-BE15-95AF4DAC2EFF}" dt="2021-10-28T10:27:43.237" v="1862" actId="1076"/>
          <ac:picMkLst>
            <pc:docMk/>
            <pc:sldMk cId="0" sldId="268"/>
            <ac:picMk id="3" creationId="{1DB179E7-6F5C-4D8E-BA3D-9C16FC6F0253}"/>
          </ac:picMkLst>
        </pc:picChg>
        <pc:picChg chg="mod">
          <ac:chgData name="Nainesh Patel" userId="85a304e2b8cbf685" providerId="LiveId" clId="{7F56A9EA-F627-415E-BE15-95AF4DAC2EFF}" dt="2021-10-28T10:28:05.361" v="1866" actId="1076"/>
          <ac:picMkLst>
            <pc:docMk/>
            <pc:sldMk cId="0" sldId="268"/>
            <ac:picMk id="1174" creationId="{00000000-0000-0000-0000-000000000000}"/>
          </ac:picMkLst>
        </pc:picChg>
      </pc:sldChg>
      <pc:sldChg chg="addSp delSp modSp mod">
        <pc:chgData name="Nainesh Patel" userId="85a304e2b8cbf685" providerId="LiveId" clId="{7F56A9EA-F627-415E-BE15-95AF4DAC2EFF}" dt="2021-10-28T12:01:54.278" v="3041" actId="20577"/>
        <pc:sldMkLst>
          <pc:docMk/>
          <pc:sldMk cId="0" sldId="269"/>
        </pc:sldMkLst>
        <pc:spChg chg="add del mod">
          <ac:chgData name="Nainesh Patel" userId="85a304e2b8cbf685" providerId="LiveId" clId="{7F56A9EA-F627-415E-BE15-95AF4DAC2EFF}" dt="2021-10-28T11:40:57.718" v="2908" actId="478"/>
          <ac:spMkLst>
            <pc:docMk/>
            <pc:sldMk cId="0" sldId="269"/>
            <ac:spMk id="5" creationId="{E355A882-DC90-4B68-B053-300CD86A9345}"/>
          </ac:spMkLst>
        </pc:spChg>
        <pc:spChg chg="del mod">
          <ac:chgData name="Nainesh Patel" userId="85a304e2b8cbf685" providerId="LiveId" clId="{7F56A9EA-F627-415E-BE15-95AF4DAC2EFF}" dt="2021-10-28T11:40:51.653" v="2907" actId="478"/>
          <ac:spMkLst>
            <pc:docMk/>
            <pc:sldMk cId="0" sldId="269"/>
            <ac:spMk id="1180" creationId="{00000000-0000-0000-0000-000000000000}"/>
          </ac:spMkLst>
        </pc:spChg>
        <pc:spChg chg="del">
          <ac:chgData name="Nainesh Patel" userId="85a304e2b8cbf685" providerId="LiveId" clId="{7F56A9EA-F627-415E-BE15-95AF4DAC2EFF}" dt="2021-10-28T11:40:32.826" v="2903" actId="478"/>
          <ac:spMkLst>
            <pc:docMk/>
            <pc:sldMk cId="0" sldId="269"/>
            <ac:spMk id="1182" creationId="{00000000-0000-0000-0000-000000000000}"/>
          </ac:spMkLst>
        </pc:spChg>
        <pc:spChg chg="mod">
          <ac:chgData name="Nainesh Patel" userId="85a304e2b8cbf685" providerId="LiveId" clId="{7F56A9EA-F627-415E-BE15-95AF4DAC2EFF}" dt="2021-10-28T12:01:54.278" v="3041" actId="20577"/>
          <ac:spMkLst>
            <pc:docMk/>
            <pc:sldMk cId="0" sldId="269"/>
            <ac:spMk id="1183" creationId="{00000000-0000-0000-0000-000000000000}"/>
          </ac:spMkLst>
        </pc:spChg>
        <pc:picChg chg="add mod">
          <ac:chgData name="Nainesh Patel" userId="85a304e2b8cbf685" providerId="LiveId" clId="{7F56A9EA-F627-415E-BE15-95AF4DAC2EFF}" dt="2021-10-28T11:41:24.615" v="2911" actId="1076"/>
          <ac:picMkLst>
            <pc:docMk/>
            <pc:sldMk cId="0" sldId="269"/>
            <ac:picMk id="3" creationId="{7E89318C-6BD9-4576-B577-447B595D9542}"/>
          </ac:picMkLst>
        </pc:picChg>
        <pc:picChg chg="mod">
          <ac:chgData name="Nainesh Patel" userId="85a304e2b8cbf685" providerId="LiveId" clId="{7F56A9EA-F627-415E-BE15-95AF4DAC2EFF}" dt="2021-10-28T11:41:03.827" v="2909" actId="1076"/>
          <ac:picMkLst>
            <pc:docMk/>
            <pc:sldMk cId="0" sldId="269"/>
            <ac:picMk id="1184" creationId="{00000000-0000-0000-0000-000000000000}"/>
          </ac:picMkLst>
        </pc:picChg>
      </pc:sldChg>
      <pc:sldChg chg="addSp delSp modSp mod">
        <pc:chgData name="Nainesh Patel" userId="85a304e2b8cbf685" providerId="LiveId" clId="{7F56A9EA-F627-415E-BE15-95AF4DAC2EFF}" dt="2021-10-28T11:59:57.597" v="3015" actId="20577"/>
        <pc:sldMkLst>
          <pc:docMk/>
          <pc:sldMk cId="0" sldId="270"/>
        </pc:sldMkLst>
        <pc:spChg chg="add del mod">
          <ac:chgData name="Nainesh Patel" userId="85a304e2b8cbf685" providerId="LiveId" clId="{7F56A9EA-F627-415E-BE15-95AF4DAC2EFF}" dt="2021-10-28T11:49:48.365" v="2917" actId="478"/>
          <ac:spMkLst>
            <pc:docMk/>
            <pc:sldMk cId="0" sldId="270"/>
            <ac:spMk id="5" creationId="{B120B2D8-4035-44C9-99A6-FC68BA5B41AC}"/>
          </ac:spMkLst>
        </pc:spChg>
        <pc:spChg chg="del">
          <ac:chgData name="Nainesh Patel" userId="85a304e2b8cbf685" providerId="LiveId" clId="{7F56A9EA-F627-415E-BE15-95AF4DAC2EFF}" dt="2021-10-28T11:49:46.720" v="2916" actId="478"/>
          <ac:spMkLst>
            <pc:docMk/>
            <pc:sldMk cId="0" sldId="270"/>
            <ac:spMk id="1190" creationId="{00000000-0000-0000-0000-000000000000}"/>
          </ac:spMkLst>
        </pc:spChg>
        <pc:spChg chg="del">
          <ac:chgData name="Nainesh Patel" userId="85a304e2b8cbf685" providerId="LiveId" clId="{7F56A9EA-F627-415E-BE15-95AF4DAC2EFF}" dt="2021-10-28T11:49:40.587" v="2915" actId="478"/>
          <ac:spMkLst>
            <pc:docMk/>
            <pc:sldMk cId="0" sldId="270"/>
            <ac:spMk id="1192" creationId="{00000000-0000-0000-0000-000000000000}"/>
          </ac:spMkLst>
        </pc:spChg>
        <pc:spChg chg="mod">
          <ac:chgData name="Nainesh Patel" userId="85a304e2b8cbf685" providerId="LiveId" clId="{7F56A9EA-F627-415E-BE15-95AF4DAC2EFF}" dt="2021-10-28T11:59:57.597" v="3015" actId="20577"/>
          <ac:spMkLst>
            <pc:docMk/>
            <pc:sldMk cId="0" sldId="270"/>
            <ac:spMk id="1193" creationId="{00000000-0000-0000-0000-000000000000}"/>
          </ac:spMkLst>
        </pc:spChg>
        <pc:picChg chg="add mod">
          <ac:chgData name="Nainesh Patel" userId="85a304e2b8cbf685" providerId="LiveId" clId="{7F56A9EA-F627-415E-BE15-95AF4DAC2EFF}" dt="2021-10-28T11:57:47.087" v="2935" actId="1076"/>
          <ac:picMkLst>
            <pc:docMk/>
            <pc:sldMk cId="0" sldId="270"/>
            <ac:picMk id="3" creationId="{2F634759-B224-4BE5-A39B-72EFACD2B0F0}"/>
          </ac:picMkLst>
        </pc:picChg>
        <pc:picChg chg="add del mod">
          <ac:chgData name="Nainesh Patel" userId="85a304e2b8cbf685" providerId="LiveId" clId="{7F56A9EA-F627-415E-BE15-95AF4DAC2EFF}" dt="2021-10-28T11:57:23.601" v="2932" actId="22"/>
          <ac:picMkLst>
            <pc:docMk/>
            <pc:sldMk cId="0" sldId="270"/>
            <ac:picMk id="7" creationId="{72DEE083-1772-41C8-A426-EBF4017405CC}"/>
          </ac:picMkLst>
        </pc:picChg>
        <pc:picChg chg="add mod">
          <ac:chgData name="Nainesh Patel" userId="85a304e2b8cbf685" providerId="LiveId" clId="{7F56A9EA-F627-415E-BE15-95AF4DAC2EFF}" dt="2021-10-28T11:58:05.242" v="2939" actId="1076"/>
          <ac:picMkLst>
            <pc:docMk/>
            <pc:sldMk cId="0" sldId="270"/>
            <ac:picMk id="9" creationId="{84B74CD9-E962-4594-8176-6A64457C2D86}"/>
          </ac:picMkLst>
        </pc:picChg>
        <pc:picChg chg="mod">
          <ac:chgData name="Nainesh Patel" userId="85a304e2b8cbf685" providerId="LiveId" clId="{7F56A9EA-F627-415E-BE15-95AF4DAC2EFF}" dt="2021-10-28T11:49:52.274" v="2918" actId="1076"/>
          <ac:picMkLst>
            <pc:docMk/>
            <pc:sldMk cId="0" sldId="270"/>
            <ac:picMk id="1194" creationId="{00000000-0000-0000-0000-000000000000}"/>
          </ac:picMkLst>
        </pc:picChg>
      </pc:sldChg>
      <pc:sldChg chg="modNotes">
        <pc:chgData name="Nainesh Patel" userId="85a304e2b8cbf685" providerId="LiveId" clId="{7F56A9EA-F627-415E-BE15-95AF4DAC2EFF}" dt="2021-10-28T04:09:51.990" v="790"/>
        <pc:sldMkLst>
          <pc:docMk/>
          <pc:sldMk cId="0" sldId="271"/>
        </pc:sldMkLst>
      </pc:sldChg>
      <pc:sldChg chg="modSp mod">
        <pc:chgData name="Nainesh Patel" userId="85a304e2b8cbf685" providerId="LiveId" clId="{7F56A9EA-F627-415E-BE15-95AF4DAC2EFF}" dt="2021-10-28T11:17:05.366" v="2902" actId="12"/>
        <pc:sldMkLst>
          <pc:docMk/>
          <pc:sldMk cId="0" sldId="272"/>
        </pc:sldMkLst>
        <pc:spChg chg="mod">
          <ac:chgData name="Nainesh Patel" userId="85a304e2b8cbf685" providerId="LiveId" clId="{7F56A9EA-F627-415E-BE15-95AF4DAC2EFF}" dt="2021-10-28T11:16:43.293" v="2896" actId="12"/>
          <ac:spMkLst>
            <pc:docMk/>
            <pc:sldMk cId="0" sldId="272"/>
            <ac:spMk id="1208" creationId="{00000000-0000-0000-0000-000000000000}"/>
          </ac:spMkLst>
        </pc:spChg>
        <pc:spChg chg="mod">
          <ac:chgData name="Nainesh Patel" userId="85a304e2b8cbf685" providerId="LiveId" clId="{7F56A9EA-F627-415E-BE15-95AF4DAC2EFF}" dt="2021-10-28T11:17:05.366" v="2902" actId="12"/>
          <ac:spMkLst>
            <pc:docMk/>
            <pc:sldMk cId="0" sldId="272"/>
            <ac:spMk id="1209" creationId="{00000000-0000-0000-0000-000000000000}"/>
          </ac:spMkLst>
        </pc:spChg>
      </pc:sldChg>
      <pc:sldChg chg="modSp mod">
        <pc:chgData name="Nainesh Patel" userId="85a304e2b8cbf685" providerId="LiveId" clId="{7F56A9EA-F627-415E-BE15-95AF4DAC2EFF}" dt="2021-10-28T11:15:46.641" v="2879" actId="12"/>
        <pc:sldMkLst>
          <pc:docMk/>
          <pc:sldMk cId="0" sldId="273"/>
        </pc:sldMkLst>
        <pc:spChg chg="mod">
          <ac:chgData name="Nainesh Patel" userId="85a304e2b8cbf685" providerId="LiveId" clId="{7F56A9EA-F627-415E-BE15-95AF4DAC2EFF}" dt="2021-10-28T11:15:32.694" v="2876" actId="12"/>
          <ac:spMkLst>
            <pc:docMk/>
            <pc:sldMk cId="0" sldId="273"/>
            <ac:spMk id="1216" creationId="{00000000-0000-0000-0000-000000000000}"/>
          </ac:spMkLst>
        </pc:spChg>
        <pc:spChg chg="mod">
          <ac:chgData name="Nainesh Patel" userId="85a304e2b8cbf685" providerId="LiveId" clId="{7F56A9EA-F627-415E-BE15-95AF4DAC2EFF}" dt="2021-10-28T11:15:46.641" v="2879" actId="12"/>
          <ac:spMkLst>
            <pc:docMk/>
            <pc:sldMk cId="0" sldId="273"/>
            <ac:spMk id="1217" creationId="{00000000-0000-0000-0000-000000000000}"/>
          </ac:spMkLst>
        </pc:spChg>
      </pc:sldChg>
      <pc:sldChg chg="modSp mod">
        <pc:chgData name="Nainesh Patel" userId="85a304e2b8cbf685" providerId="LiveId" clId="{7F56A9EA-F627-415E-BE15-95AF4DAC2EFF}" dt="2021-10-28T11:14:50.667" v="2869" actId="12"/>
        <pc:sldMkLst>
          <pc:docMk/>
          <pc:sldMk cId="0" sldId="274"/>
        </pc:sldMkLst>
        <pc:spChg chg="mod">
          <ac:chgData name="Nainesh Patel" userId="85a304e2b8cbf685" providerId="LiveId" clId="{7F56A9EA-F627-415E-BE15-95AF4DAC2EFF}" dt="2021-10-28T11:14:36.846" v="2866" actId="12"/>
          <ac:spMkLst>
            <pc:docMk/>
            <pc:sldMk cId="0" sldId="274"/>
            <ac:spMk id="1224" creationId="{00000000-0000-0000-0000-000000000000}"/>
          </ac:spMkLst>
        </pc:spChg>
        <pc:spChg chg="mod">
          <ac:chgData name="Nainesh Patel" userId="85a304e2b8cbf685" providerId="LiveId" clId="{7F56A9EA-F627-415E-BE15-95AF4DAC2EFF}" dt="2021-10-28T11:14:50.667" v="2869" actId="12"/>
          <ac:spMkLst>
            <pc:docMk/>
            <pc:sldMk cId="0" sldId="274"/>
            <ac:spMk id="1225" creationId="{00000000-0000-0000-0000-000000000000}"/>
          </ac:spMkLst>
        </pc:spChg>
      </pc:sldChg>
      <pc:sldChg chg="modSp mod">
        <pc:chgData name="Nainesh Patel" userId="85a304e2b8cbf685" providerId="LiveId" clId="{7F56A9EA-F627-415E-BE15-95AF4DAC2EFF}" dt="2021-10-28T11:02:49.197" v="2211" actId="255"/>
        <pc:sldMkLst>
          <pc:docMk/>
          <pc:sldMk cId="0" sldId="275"/>
        </pc:sldMkLst>
        <pc:spChg chg="mod">
          <ac:chgData name="Nainesh Patel" userId="85a304e2b8cbf685" providerId="LiveId" clId="{7F56A9EA-F627-415E-BE15-95AF4DAC2EFF}" dt="2021-10-28T11:02:42.826" v="2210" actId="255"/>
          <ac:spMkLst>
            <pc:docMk/>
            <pc:sldMk cId="0" sldId="275"/>
            <ac:spMk id="1232" creationId="{00000000-0000-0000-0000-000000000000}"/>
          </ac:spMkLst>
        </pc:spChg>
        <pc:spChg chg="mod">
          <ac:chgData name="Nainesh Patel" userId="85a304e2b8cbf685" providerId="LiveId" clId="{7F56A9EA-F627-415E-BE15-95AF4DAC2EFF}" dt="2021-10-28T11:02:49.197" v="2211" actId="255"/>
          <ac:spMkLst>
            <pc:docMk/>
            <pc:sldMk cId="0" sldId="275"/>
            <ac:spMk id="1233" creationId="{00000000-0000-0000-0000-000000000000}"/>
          </ac:spMkLst>
        </pc:spChg>
      </pc:sldChg>
      <pc:sldChg chg="modSp mod">
        <pc:chgData name="Nainesh Patel" userId="85a304e2b8cbf685" providerId="LiveId" clId="{7F56A9EA-F627-415E-BE15-95AF4DAC2EFF}" dt="2021-10-28T11:04:25.739" v="2252" actId="20577"/>
        <pc:sldMkLst>
          <pc:docMk/>
          <pc:sldMk cId="0" sldId="276"/>
        </pc:sldMkLst>
        <pc:spChg chg="mod">
          <ac:chgData name="Nainesh Patel" userId="85a304e2b8cbf685" providerId="LiveId" clId="{7F56A9EA-F627-415E-BE15-95AF4DAC2EFF}" dt="2021-10-28T11:03:37.715" v="2230" actId="20577"/>
          <ac:spMkLst>
            <pc:docMk/>
            <pc:sldMk cId="0" sldId="276"/>
            <ac:spMk id="1240" creationId="{00000000-0000-0000-0000-000000000000}"/>
          </ac:spMkLst>
        </pc:spChg>
        <pc:spChg chg="mod">
          <ac:chgData name="Nainesh Patel" userId="85a304e2b8cbf685" providerId="LiveId" clId="{7F56A9EA-F627-415E-BE15-95AF4DAC2EFF}" dt="2021-10-28T11:04:25.739" v="2252" actId="20577"/>
          <ac:spMkLst>
            <pc:docMk/>
            <pc:sldMk cId="0" sldId="276"/>
            <ac:spMk id="1241" creationId="{00000000-0000-0000-0000-000000000000}"/>
          </ac:spMkLst>
        </pc:spChg>
      </pc:sldChg>
      <pc:sldChg chg="addSp delSp modSp add mod">
        <pc:chgData name="Nainesh Patel" userId="85a304e2b8cbf685" providerId="LiveId" clId="{7F56A9EA-F627-415E-BE15-95AF4DAC2EFF}" dt="2021-10-28T08:02:50.488" v="1382" actId="1076"/>
        <pc:sldMkLst>
          <pc:docMk/>
          <pc:sldMk cId="2799452346" sldId="278"/>
        </pc:sldMkLst>
        <pc:spChg chg="mod">
          <ac:chgData name="Nainesh Patel" userId="85a304e2b8cbf685" providerId="LiveId" clId="{7F56A9EA-F627-415E-BE15-95AF4DAC2EFF}" dt="2021-10-28T07:56:38.906" v="1361" actId="14100"/>
          <ac:spMkLst>
            <pc:docMk/>
            <pc:sldMk cId="2799452346" sldId="278"/>
            <ac:spMk id="1112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7:57:01.788" v="1363" actId="14100"/>
          <ac:spMkLst>
            <pc:docMk/>
            <pc:sldMk cId="2799452346" sldId="278"/>
            <ac:spMk id="1113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8:01:23.220" v="1370" actId="14100"/>
          <ac:spMkLst>
            <pc:docMk/>
            <pc:sldMk cId="2799452346" sldId="278"/>
            <ac:spMk id="1120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7:56:03.777" v="1358" actId="1076"/>
          <ac:spMkLst>
            <pc:docMk/>
            <pc:sldMk cId="2799452346" sldId="278"/>
            <ac:spMk id="1121" creationId="{00000000-0000-0000-0000-000000000000}"/>
          </ac:spMkLst>
        </pc:spChg>
        <pc:spChg chg="mod">
          <ac:chgData name="Nainesh Patel" userId="85a304e2b8cbf685" providerId="LiveId" clId="{7F56A9EA-F627-415E-BE15-95AF4DAC2EFF}" dt="2021-10-28T08:01:05.899" v="1367" actId="20577"/>
          <ac:spMkLst>
            <pc:docMk/>
            <pc:sldMk cId="2799452346" sldId="278"/>
            <ac:spMk id="1123" creationId="{00000000-0000-0000-0000-000000000000}"/>
          </ac:spMkLst>
        </pc:spChg>
        <pc:spChg chg="del">
          <ac:chgData name="Nainesh Patel" userId="85a304e2b8cbf685" providerId="LiveId" clId="{7F56A9EA-F627-415E-BE15-95AF4DAC2EFF}" dt="2021-10-28T08:01:16.291" v="1369" actId="478"/>
          <ac:spMkLst>
            <pc:docMk/>
            <pc:sldMk cId="2799452346" sldId="278"/>
            <ac:spMk id="1125" creationId="{00000000-0000-0000-0000-000000000000}"/>
          </ac:spMkLst>
        </pc:spChg>
        <pc:spChg chg="del">
          <ac:chgData name="Nainesh Patel" userId="85a304e2b8cbf685" providerId="LiveId" clId="{7F56A9EA-F627-415E-BE15-95AF4DAC2EFF}" dt="2021-10-28T08:01:01.712" v="1365" actId="478"/>
          <ac:spMkLst>
            <pc:docMk/>
            <pc:sldMk cId="2799452346" sldId="278"/>
            <ac:spMk id="1126" creationId="{00000000-0000-0000-0000-000000000000}"/>
          </ac:spMkLst>
        </pc:spChg>
        <pc:grpChg chg="mod">
          <ac:chgData name="Nainesh Patel" userId="85a304e2b8cbf685" providerId="LiveId" clId="{7F56A9EA-F627-415E-BE15-95AF4DAC2EFF}" dt="2021-10-28T07:56:49.445" v="1362" actId="1076"/>
          <ac:grpSpMkLst>
            <pc:docMk/>
            <pc:sldMk cId="2799452346" sldId="278"/>
            <ac:grpSpMk id="1114" creationId="{00000000-0000-0000-0000-000000000000}"/>
          </ac:grpSpMkLst>
        </pc:grpChg>
        <pc:grpChg chg="mod">
          <ac:chgData name="Nainesh Patel" userId="85a304e2b8cbf685" providerId="LiveId" clId="{7F56A9EA-F627-415E-BE15-95AF4DAC2EFF}" dt="2021-10-28T07:57:08.816" v="1364" actId="1076"/>
          <ac:grpSpMkLst>
            <pc:docMk/>
            <pc:sldMk cId="2799452346" sldId="278"/>
            <ac:grpSpMk id="1117" creationId="{00000000-0000-0000-0000-000000000000}"/>
          </ac:grpSpMkLst>
        </pc:grpChg>
        <pc:grpChg chg="mod">
          <ac:chgData name="Nainesh Patel" userId="85a304e2b8cbf685" providerId="LiveId" clId="{7F56A9EA-F627-415E-BE15-95AF4DAC2EFF}" dt="2021-10-28T08:01:13.086" v="1368" actId="1076"/>
          <ac:grpSpMkLst>
            <pc:docMk/>
            <pc:sldMk cId="2799452346" sldId="278"/>
            <ac:grpSpMk id="1122" creationId="{00000000-0000-0000-0000-000000000000}"/>
          </ac:grpSpMkLst>
        </pc:grpChg>
        <pc:picChg chg="add mod">
          <ac:chgData name="Nainesh Patel" userId="85a304e2b8cbf685" providerId="LiveId" clId="{7F56A9EA-F627-415E-BE15-95AF4DAC2EFF}" dt="2021-10-28T08:02:35.410" v="1379" actId="14100"/>
          <ac:picMkLst>
            <pc:docMk/>
            <pc:sldMk cId="2799452346" sldId="278"/>
            <ac:picMk id="3" creationId="{ED37689A-BCBE-4D3D-ACC4-17BEDE92207D}"/>
          </ac:picMkLst>
        </pc:picChg>
        <pc:picChg chg="add mod">
          <ac:chgData name="Nainesh Patel" userId="85a304e2b8cbf685" providerId="LiveId" clId="{7F56A9EA-F627-415E-BE15-95AF4DAC2EFF}" dt="2021-10-28T08:02:50.488" v="1382" actId="1076"/>
          <ac:picMkLst>
            <pc:docMk/>
            <pc:sldMk cId="2799452346" sldId="278"/>
            <ac:picMk id="5" creationId="{A8151EF9-31D9-498E-87F7-D9E9DCD8BA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09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144921"/>
            <a:ext cx="2428500" cy="348985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054255"/>
            <a:ext cx="2371500" cy="3580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Followed Ashton’s notes in the secret folder and used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CrackStation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crack Ryan’s password and connect to the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server using his elevated credentials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589" y="665468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457579" y="2791059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5279116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724275" y="3231681"/>
            <a:ext cx="2428500" cy="127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cracked Ryan’s password: linux4u and connected to the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server</a:t>
            </a: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3283300" y="665220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D37689A-BCBE-4D3D-ACC4-17BEDE922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737" y="1111183"/>
            <a:ext cx="4958513" cy="1460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51EF9-31D9-498E-87F7-D9E9DCD8B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050" y="2650251"/>
            <a:ext cx="5167876" cy="198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5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Reverse TCP Shell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138451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195451" y="1480575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 to exploit the vulnerability by creating a reverse shell payload.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2873758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2623951" y="157136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2819855" y="138028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exploit allows to upload the reverse shell payload onto the server and allows to establish a remote connection with victim’s machine.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0757" y="1480575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643C3-E5DC-4AC1-AD69-BB4465DA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451" y="1414706"/>
            <a:ext cx="3951217" cy="1789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B3C1E-78E5-4769-AA54-E4278564D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70" y="2948434"/>
            <a:ext cx="4697777" cy="1064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32B0A-3C78-4E00-AEA9-73F80C693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51" y="4093437"/>
            <a:ext cx="8772257" cy="7114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12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22664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port scan occur around 13:19 on Oct 14</a:t>
            </a:r>
            <a:r>
              <a:rPr lang="en" sz="1200" baseline="30000" dirty="0"/>
              <a:t>th</a:t>
            </a:r>
            <a:r>
              <a:rPr lang="en" sz="1200" dirty="0"/>
              <a:t> 2021. 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156,059 packets were sent, from 192.168.1.90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nmap ping scan sends request to port 443.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45" y="89481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AECA5-2654-42C9-8275-90506D8C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" y="1986464"/>
            <a:ext cx="8354028" cy="248106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257381" y="704704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request occur on 14</a:t>
            </a:r>
            <a:r>
              <a:rPr lang="en" sz="1200" baseline="30000" dirty="0"/>
              <a:t>th</a:t>
            </a:r>
            <a:r>
              <a:rPr lang="en" sz="1200" dirty="0"/>
              <a:t> Oct 2021 at 13:19  and total 44,425 requests were made.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secreat_folder contained instructions on how to access the webdav server using Ryan’s account. 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81" y="859329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B179E7-6F5C-4D8E-BA3D-9C16FC6F0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3" y="2039412"/>
            <a:ext cx="8778234" cy="263634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407232" y="835775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44,421requests were made in the attack.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Only 4 requests had been made before the attacker </a:t>
            </a:r>
            <a:br>
              <a:rPr lang="en" sz="1200" dirty="0"/>
            </a:br>
            <a:r>
              <a:rPr lang="en" sz="1200" dirty="0"/>
              <a:t>discovered the password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96" y="99040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89318C-6BD9-4576-B577-447B595D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96" y="1938947"/>
            <a:ext cx="8558293" cy="29831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31288" y="77484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83 requests were made to this directory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The shell.php file was requested. 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88" y="8898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34759-B224-4BE5-A39B-72EFACD2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0" y="3165881"/>
            <a:ext cx="8594662" cy="1750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B74CD9-E962-4594-8176-6A64457C2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79" y="1395853"/>
            <a:ext cx="8525233" cy="19625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17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21575" y="160470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Set an alert if several packets are sent from the same source IP to several different ports. 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Port scans are not inherently a threat, therefore; it is important to apply alternate countermeasures</a:t>
            </a:r>
            <a:r>
              <a:rPr lang="en-US" sz="1400" dirty="0">
                <a:solidFill>
                  <a:schemeClr val="dk1"/>
                </a:solidFill>
              </a:rPr>
              <a:t>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643533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Close all open ports that are not needed for standard access, such as port </a:t>
            </a:r>
            <a:r>
              <a:rPr lang="en-US" sz="1600" dirty="0">
                <a:solidFill>
                  <a:schemeClr val="dk1"/>
                </a:solidFill>
              </a:rPr>
              <a:t>22.</a:t>
            </a:r>
          </a:p>
          <a:p>
            <a:pPr marL="139700"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1600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Allow traffic that is needed to access the host(s) and deny everything else that is not needed.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4254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This works for standard ports such as TCP 80 for </a:t>
            </a:r>
            <a:r>
              <a:rPr lang="en-US" sz="1600" dirty="0" err="1"/>
              <a:t>HTTp</a:t>
            </a:r>
            <a:r>
              <a:rPr lang="en-US" sz="1600" dirty="0"/>
              <a:t> and ICMP for ping requests</a:t>
            </a:r>
            <a:r>
              <a:rPr lang="en-US" sz="1400" dirty="0"/>
              <a:t>. </a:t>
            </a: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Alert for brute forcing attacks if the </a:t>
            </a:r>
            <a:r>
              <a:rPr lang="en-US" sz="1600" dirty="0" err="1">
                <a:solidFill>
                  <a:schemeClr val="dk1"/>
                </a:solidFill>
              </a:rPr>
              <a:t>user_agent.original</a:t>
            </a:r>
            <a:r>
              <a:rPr lang="en-US" sz="1600" dirty="0">
                <a:solidFill>
                  <a:schemeClr val="dk1"/>
                </a:solidFill>
              </a:rPr>
              <a:t> value includes the names Hydra, John, or </a:t>
            </a:r>
            <a:r>
              <a:rPr lang="en-US" sz="1600" dirty="0" err="1">
                <a:solidFill>
                  <a:schemeClr val="dk1"/>
                </a:solidFill>
              </a:rPr>
              <a:t>Hashcat</a:t>
            </a:r>
            <a:r>
              <a:rPr lang="en-US" sz="1600" dirty="0">
                <a:solidFill>
                  <a:schemeClr val="dk1"/>
                </a:solidFill>
              </a:rPr>
              <a:t>.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Set an alert if over 10+ failed login attempts are made within 1 hour. </a:t>
            </a:r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Lock out 10 failed login attempts from the same IP address.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Use a CAPTCHA to prevent automated login attempts.</a:t>
            </a:r>
          </a:p>
          <a:p>
            <a:pPr marL="285750" lvl="0" indent="-285750" algn="l" rtl="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Enable two factor authentication to not cause a DoS</a:t>
            </a:r>
            <a:r>
              <a:rPr lang="en-US" sz="1400" dirty="0">
                <a:solidFill>
                  <a:schemeClr val="dk1"/>
                </a:solidFill>
              </a:rPr>
              <a:t>.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 sz="8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endParaRPr lang="en-US" sz="8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 sz="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Set an alert if “401 Unauthorized” is returned from any server that would weed out forgotten passwords. Start with 10 attempts in one hour and refine from there.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I would start with 3 failed login attempts within 30 seconds from the same IP address. </a:t>
            </a:r>
            <a:endParaRPr sz="16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Create a policy that locks out accounts for 30 minutes after 3 unsuccessful attempts.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Srong password policy.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Athreshold of – 401 unauthorized codes have returned from the server it can automatically drop traffic from the offending IP address for a period of one hour.  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Create an alert for any blacklisted IPs attempting to access this directory.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All IPs outside of the set server range should be blacklisted.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The threshold for this alarm will be set at 1 and any attempts to access should trigger the alarm</a:t>
            </a:r>
            <a:r>
              <a:rPr lang="en-US" sz="1400" dirty="0"/>
              <a:t>. </a:t>
            </a:r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Connections to this shared folder should not be accessed from a  web interface.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Connections to the shared folder should be restricted by the machine firewall rule. </a:t>
            </a:r>
          </a:p>
          <a:p>
            <a:pPr marL="425450" lvl="0" indent="-28575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en-US" sz="1600" dirty="0"/>
              <a:t>Block ports 80 and 442, Blacklisting all external IPs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We can set an alert for any traffic moving over port “4444”.</a:t>
            </a:r>
            <a:endParaRPr lang="en-US" sz="1600" dirty="0"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We can set an alert for any “.php”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ext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file that is uploaded to the server.</a:t>
            </a:r>
            <a:endParaRPr lang="en-US" sz="1600" dirty="0"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Additionally, I would set up alarms whenever new files are uploaded that are executable.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Ensure only necessary ports are open.</a:t>
            </a:r>
            <a:endParaRPr lang="en-US" sz="1600" dirty="0"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 browser safe filter should be used to block any malicious executable code.</a:t>
            </a:r>
            <a:endParaRPr lang="en-US" sz="1600" dirty="0"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Remove the ability to upload files to the directory over the web interface would block future file uploads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 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ML-REFVM 68447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</a:t>
            </a:r>
            <a:r>
              <a:rPr lang="en-AU" dirty="0"/>
              <a:t>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	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, application&#10;&#10;Description automatically generated">
            <a:extLst>
              <a:ext uri="{FF2B5EF4-FFF2-40B4-BE49-F238E27FC236}">
                <a16:creationId xmlns:a16="http://schemas.microsoft.com/office/drawing/2014/main" id="{96882EF3-F5D4-4879-BBAC-409A4F73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4" y="1066800"/>
            <a:ext cx="4059124" cy="3520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3831891721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{97D15F3E-888E-453C-B2D2-611F70E3B479}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 68447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(Windows 10)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Hyper-V hosts the ELK, Capstone, and Kali VMs.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VM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VM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Collects network logs between attacker machine and victim machine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3162665299"/>
              </p:ext>
            </p:extLst>
          </p:nvPr>
        </p:nvGraphicFramePr>
        <p:xfrm>
          <a:off x="467150" y="1201900"/>
          <a:ext cx="8362500" cy="3613945"/>
        </p:xfrm>
        <a:graphic>
          <a:graphicData uri="http://schemas.openxmlformats.org/drawingml/2006/table">
            <a:tbl>
              <a:tblPr>
                <a:noFill/>
                <a:tableStyleId>{97D15F3E-888E-453C-B2D2-611F70E3B479}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 80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can allow attackers to access private information and increase the risk of a data breach.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red team to find private directory with accessible files.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Attack Vulnerability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ability to guess passwords against users.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Brute Force Vulnerability allows attackers to gain information such as login credentials or hidden content.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 File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(Local File Inclusion) allows access into confidential files on a site.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 web-based sharing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web-shared folder was easily accessed with stolen credentials.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place and execute malicious files on the target machine.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</a:t>
            </a:r>
            <a:r>
              <a:rPr lang="en" dirty="0">
                <a:solidFill>
                  <a:schemeClr val="dk1"/>
                </a:solidFill>
              </a:rPr>
              <a:t>Port Enumeration 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Performed 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 scan on 192.168.1.0/24, revealing IP of Target VM.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We used the “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dirb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” command on Kali Linux to look for </a:t>
            </a:r>
            <a:r>
              <a:rPr lang="en-AU" sz="1200">
                <a:latin typeface="Roboto"/>
                <a:ea typeface="Roboto"/>
                <a:cs typeface="Roboto"/>
                <a:sym typeface="Roboto"/>
              </a:rPr>
              <a:t>hidden directories. </a:t>
            </a:r>
            <a:endParaRPr lang="en-AU"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Navigated to Target IP website using Mozilla Firefox browser.</a:t>
            </a: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Uncovered ‘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’ directory from error messages while exploring website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Attempts to access this directory subsequently revealed the username of an employee, ‘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’.</a:t>
            </a: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267824" y="887904"/>
            <a:ext cx="2693295" cy="387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57726-B8D5-49DC-89B6-4239DD30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24" y="1421137"/>
            <a:ext cx="2560800" cy="2219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F251D2-2D9C-412F-8751-16FE73F84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824" y="3696381"/>
            <a:ext cx="2560800" cy="12202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Brute Force Password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678211" y="1126903"/>
            <a:ext cx="2428500" cy="191576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667120" y="1028452"/>
            <a:ext cx="2371500" cy="183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Discovering the </a:t>
            </a:r>
            <a:r>
              <a:rPr lang="en-AU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AU" sz="1200" dirty="0">
                <a:latin typeface="Roboto"/>
                <a:ea typeface="Roboto"/>
                <a:cs typeface="Roboto"/>
                <a:sym typeface="Roboto"/>
              </a:rPr>
              <a:t> on the company share (Using the open port 80, we opened in Firefox to view directories and files). We used Hydra to  brute force Ashton’s password.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19414" y="625464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419404" y="3067510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1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735325" y="3581028"/>
            <a:ext cx="2428500" cy="128795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686080" y="3447859"/>
            <a:ext cx="2428500" cy="125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sym typeface="Roboto"/>
              </a:rPr>
              <a:t>The exploit granted us user shell access into the victim machine so we can navigate to the secreat files. </a:t>
            </a:r>
            <a:endParaRPr sz="1200" dirty="0">
              <a:latin typeface="Roboto"/>
              <a:ea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3290989" y="625464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3488551" y="1450450"/>
            <a:ext cx="5341124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4475C-75B3-479C-83D0-112DEEDC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259" y="1308517"/>
            <a:ext cx="5352017" cy="893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F31D9-FE2F-4D30-B89E-01190EE02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658" y="1034755"/>
            <a:ext cx="5302127" cy="226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2F231-E04F-4A4A-A845-460D43C38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49" y="2571750"/>
            <a:ext cx="3745490" cy="2125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1B894C-4013-4413-BF8F-C3681F2C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258" y="2337191"/>
            <a:ext cx="5352017" cy="8939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1156</Words>
  <Application>Microsoft Office PowerPoint</Application>
  <PresentationFormat>On-screen Show (16:9)</PresentationFormat>
  <Paragraphs>173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Roboto Black</vt:lpstr>
      <vt:lpstr>Roboto Medium</vt:lpstr>
      <vt:lpstr>Arial</vt:lpstr>
      <vt:lpstr>Roboto Light</vt:lpstr>
      <vt:lpstr>Roboto Thin</vt:lpstr>
      <vt:lpstr>Roboto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Port Enumeration </vt:lpstr>
      <vt:lpstr>Exploitation: Brute Force Password</vt:lpstr>
      <vt:lpstr>Exploitation: [Name of Second Vulnerability]</vt:lpstr>
      <vt:lpstr>Exploitation: Reverse TCP Shell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Nainesh Patel</dc:creator>
  <cp:lastModifiedBy>Nainesh Patel</cp:lastModifiedBy>
  <cp:revision>2</cp:revision>
  <dcterms:modified xsi:type="dcterms:W3CDTF">2021-10-28T12:17:11Z</dcterms:modified>
</cp:coreProperties>
</file>